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2" d="100"/>
          <a:sy n="92" d="100"/>
        </p:scale>
        <p:origin x="-12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77688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36605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64808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1388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54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9804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73046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9038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69448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3502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304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26090E-8B9E-9C45-A1BB-3C13F9CEF7CD}" type="datetimeFigureOut">
              <a:rPr lang="en-US" smtClean="0"/>
              <a:t>8/29/18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F491F7-DCB5-5742-B737-B3E4DDAEC1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3798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ounded Rectangle 16"/>
          <p:cNvSpPr/>
          <p:nvPr/>
        </p:nvSpPr>
        <p:spPr>
          <a:xfrm>
            <a:off x="1408097" y="3193268"/>
            <a:ext cx="1449508" cy="101679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glow rad="520700">
              <a:schemeClr val="accent1">
                <a:lumMod val="40000"/>
                <a:lumOff val="60000"/>
                <a:alpha val="96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softEdge rad="495300"/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ounded Rectangle 15"/>
          <p:cNvSpPr/>
          <p:nvPr/>
        </p:nvSpPr>
        <p:spPr>
          <a:xfrm>
            <a:off x="1408097" y="1951444"/>
            <a:ext cx="1449508" cy="101679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noFill/>
          </a:ln>
          <a:effectLst>
            <a:glow rad="520700">
              <a:schemeClr val="accent1">
                <a:lumMod val="40000"/>
                <a:lumOff val="60000"/>
                <a:alpha val="96000"/>
              </a:schemeClr>
            </a:glow>
            <a:outerShdw blurRad="40000" dist="23000" dir="5400000" rotWithShape="0">
              <a:srgbClr val="000000">
                <a:alpha val="35000"/>
              </a:srgbClr>
            </a:outerShdw>
            <a:softEdge rad="495300"/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ounded Rectangle 8"/>
          <p:cNvSpPr/>
          <p:nvPr/>
        </p:nvSpPr>
        <p:spPr>
          <a:xfrm>
            <a:off x="3565631" y="3401591"/>
            <a:ext cx="3596658" cy="64633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ounded Rectangle 7"/>
          <p:cNvSpPr/>
          <p:nvPr/>
        </p:nvSpPr>
        <p:spPr>
          <a:xfrm>
            <a:off x="3565631" y="2103310"/>
            <a:ext cx="4737194" cy="64633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3565631" y="2103310"/>
            <a:ext cx="473719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Drag </a:t>
            </a:r>
            <a:r>
              <a:rPr lang="en-US" dirty="0" err="1" smtClean="0"/>
              <a:t>NyquistIDE.app</a:t>
            </a:r>
            <a:r>
              <a:rPr lang="en-US" dirty="0" smtClean="0"/>
              <a:t> to your /Applications folder</a:t>
            </a:r>
          </a:p>
          <a:p>
            <a:pPr algn="ctr"/>
            <a:r>
              <a:rPr lang="en-US" dirty="0" smtClean="0"/>
              <a:t>(or location of your choice)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565631" y="3401591"/>
            <a:ext cx="359665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Drag </a:t>
            </a:r>
            <a:r>
              <a:rPr lang="en-US" dirty="0" err="1" smtClean="0"/>
              <a:t>nyquist</a:t>
            </a:r>
            <a:r>
              <a:rPr lang="en-US" dirty="0" smtClean="0"/>
              <a:t> to your home directory</a:t>
            </a:r>
          </a:p>
          <a:p>
            <a:pPr algn="ctr"/>
            <a:r>
              <a:rPr lang="en-US" dirty="0" smtClean="0"/>
              <a:t>(or location of your choice)</a:t>
            </a:r>
          </a:p>
        </p:txBody>
      </p:sp>
      <p:sp>
        <p:nvSpPr>
          <p:cNvPr id="6" name="Left Arrow 5"/>
          <p:cNvSpPr/>
          <p:nvPr/>
        </p:nvSpPr>
        <p:spPr>
          <a:xfrm>
            <a:off x="2850315" y="2273183"/>
            <a:ext cx="715316" cy="339747"/>
          </a:xfrm>
          <a:prstGeom prst="leftArrow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Left Arrow 6"/>
          <p:cNvSpPr/>
          <p:nvPr/>
        </p:nvSpPr>
        <p:spPr>
          <a:xfrm>
            <a:off x="2850315" y="3527667"/>
            <a:ext cx="715316" cy="339747"/>
          </a:xfrm>
          <a:prstGeom prst="leftArrow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139308" y="100062"/>
            <a:ext cx="373381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cap="all" dirty="0" err="1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FF00"/>
                </a:solidFill>
                <a:effectLst>
                  <a:reflection blurRad="6350" stA="60000" endA="900" endPos="58000" dir="5400000" sy="-100000" algn="bl" rotWithShape="0"/>
                </a:effectLst>
                <a:latin typeface="+mj-lt"/>
                <a:cs typeface="Arial Black"/>
              </a:rPr>
              <a:t>Nyquist</a:t>
            </a:r>
            <a:r>
              <a:rPr lang="en-US" sz="40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FF00"/>
                </a:solidFill>
                <a:effectLst>
                  <a:reflection blurRad="6350" stA="60000" endA="900" endPos="58000" dir="5400000" sy="-100000" algn="bl" rotWithShape="0"/>
                </a:effectLst>
                <a:latin typeface="+mj-lt"/>
                <a:cs typeface="Arial Black"/>
              </a:rPr>
              <a:t> Installation</a:t>
            </a:r>
            <a:endParaRPr lang="en-US" sz="4000" b="1" cap="all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FF00"/>
              </a:solidFill>
              <a:effectLst>
                <a:reflection blurRad="6350" stA="60000" endA="900" endPos="58000" dir="5400000" sy="-100000" algn="bl" rotWithShape="0"/>
              </a:effectLst>
              <a:latin typeface="+mj-lt"/>
              <a:cs typeface="Arial Black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052582" y="295112"/>
            <a:ext cx="2968969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FFFF00"/>
                </a:solidFill>
              </a:rPr>
              <a:t>Don’t forget to install the</a:t>
            </a:r>
          </a:p>
          <a:p>
            <a:r>
              <a:rPr lang="en-US" dirty="0" smtClean="0">
                <a:solidFill>
                  <a:srgbClr val="FFFF00"/>
                </a:solidFill>
              </a:rPr>
              <a:t>Java SE Runtime Environment</a:t>
            </a:r>
          </a:p>
          <a:p>
            <a:r>
              <a:rPr lang="en-US" dirty="0" smtClean="0">
                <a:solidFill>
                  <a:srgbClr val="FFFF00"/>
                </a:solidFill>
              </a:rPr>
              <a:t>(JRE) or Java JDK from Oracle.</a:t>
            </a:r>
            <a:endParaRPr lang="en-US" dirty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90510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186</TotalTime>
  <Words>47</Words>
  <Application>Microsoft Macintosh PowerPoint</Application>
  <PresentationFormat>On-screen Show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Carnegie Mellon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Roger Dannenberg</dc:creator>
  <cp:lastModifiedBy>Roger Dannenberg</cp:lastModifiedBy>
  <cp:revision>5</cp:revision>
  <dcterms:created xsi:type="dcterms:W3CDTF">2018-08-29T17:39:07Z</dcterms:created>
  <dcterms:modified xsi:type="dcterms:W3CDTF">2018-08-29T20:45:07Z</dcterms:modified>
</cp:coreProperties>
</file>

<file path=docProps/thumbnail.jpeg>
</file>