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889500" cy="3606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282700" y="787400"/>
            <a:ext cx="0" cy="4825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282700" y="1473200"/>
            <a:ext cx="0" cy="507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282700" y="1562100"/>
            <a:ext cx="0" cy="507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282700" y="20193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1282700" y="2108200"/>
            <a:ext cx="0" cy="1955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2933700" y="787400"/>
            <a:ext cx="0" cy="18160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2933700" y="2806700"/>
            <a:ext cx="0" cy="1257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4597400" y="787400"/>
            <a:ext cx="0" cy="3276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1" name=""/>
          <p:cNvSpPr/>
          <p:nvPr/>
        </p:nvSpPr>
        <p:spPr>
          <a:xfrm>
            <a:off x="9779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12" name=""/>
          <p:cNvSpPr/>
          <p:nvPr/>
        </p:nvSpPr>
        <p:spPr>
          <a:xfrm>
            <a:off x="25908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3" name=""/>
          <p:cNvSpPr/>
          <p:nvPr/>
        </p:nvSpPr>
        <p:spPr>
          <a:xfrm>
            <a:off x="41529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4" name=""/>
          <p:cNvSpPr/>
          <p:nvPr/>
        </p:nvSpPr>
        <p:spPr>
          <a:xfrm>
            <a:off x="768019" y="8255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5" name=""/>
          <p:cNvCxnSpPr/>
          <p:nvPr/>
        </p:nvCxnSpPr>
        <p:spPr>
          <a:xfrm>
            <a:off x="622300" y="1060450"/>
            <a:ext cx="6540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6" name=""/>
          <p:cNvSpPr/>
          <p:nvPr/>
        </p:nvSpPr>
        <p:spPr>
          <a:xfrm>
            <a:off x="700379" y="1212850"/>
            <a:ext cx="4385970" cy="2781300"/>
          </a:xfrm>
          <a:prstGeom prst="rect"/>
          <a:solidFill>
            <a:srgbClr val="FFFFFF"/>
          </a:solidFill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17" name=""/>
          <p:cNvCxnSpPr/>
          <p:nvPr/>
        </p:nvCxnSpPr>
        <p:spPr>
          <a:xfrm>
            <a:off x="1282700" y="121285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8" name=""/>
          <p:cNvCxnSpPr/>
          <p:nvPr/>
        </p:nvCxnSpPr>
        <p:spPr>
          <a:xfrm>
            <a:off x="1282700" y="14732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9" name=""/>
          <p:cNvCxnSpPr/>
          <p:nvPr/>
        </p:nvCxnSpPr>
        <p:spPr>
          <a:xfrm>
            <a:off x="1282700" y="15621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0" name=""/>
          <p:cNvCxnSpPr/>
          <p:nvPr/>
        </p:nvCxnSpPr>
        <p:spPr>
          <a:xfrm>
            <a:off x="1282700" y="20193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1" name=""/>
          <p:cNvCxnSpPr/>
          <p:nvPr/>
        </p:nvCxnSpPr>
        <p:spPr>
          <a:xfrm>
            <a:off x="1282700" y="2108200"/>
            <a:ext cx="0" cy="18986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2" name=""/>
          <p:cNvCxnSpPr/>
          <p:nvPr/>
        </p:nvCxnSpPr>
        <p:spPr>
          <a:xfrm>
            <a:off x="2933700" y="1212850"/>
            <a:ext cx="0" cy="13906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3" name=""/>
          <p:cNvCxnSpPr/>
          <p:nvPr/>
        </p:nvCxnSpPr>
        <p:spPr>
          <a:xfrm>
            <a:off x="2933700" y="2806700"/>
            <a:ext cx="0" cy="1200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4" name=""/>
          <p:cNvCxnSpPr/>
          <p:nvPr/>
        </p:nvCxnSpPr>
        <p:spPr>
          <a:xfrm>
            <a:off x="4597400" y="1212850"/>
            <a:ext cx="0" cy="2794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5" name=""/>
          <p:cNvSpPr/>
          <p:nvPr/>
        </p:nvSpPr>
        <p:spPr>
          <a:xfrm>
            <a:off x="751179" y="1543050"/>
            <a:ext cx="1063040" cy="546100"/>
          </a:xfrm>
          <a:prstGeom prst="rect"/>
          <a:solidFill>
            <a:srgbClr val="FFFFFF"/>
          </a:solidFill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Generate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sp>
        <p:nvSpPr>
          <p:cNvPr id="26" name=""/>
          <p:cNvSpPr/>
          <p:nvPr/>
        </p:nvSpPr>
        <p:spPr>
          <a:xfrm>
            <a:off x="1669516" y="21463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27" name=""/>
          <p:cNvCxnSpPr/>
          <p:nvPr/>
        </p:nvCxnSpPr>
        <p:spPr>
          <a:xfrm>
            <a:off x="1289050" y="23939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8" name=""/>
          <p:cNvSpPr/>
          <p:nvPr/>
        </p:nvSpPr>
        <p:spPr>
          <a:xfrm>
            <a:off x="2482850" y="2546350"/>
            <a:ext cx="2565400" cy="1028700"/>
          </a:xfrm>
          <a:prstGeom prst="rect"/>
          <a:solidFill>
            <a:srgbClr val="FFFFFF"/>
          </a:solidFill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29" name=""/>
          <p:cNvCxnSpPr/>
          <p:nvPr/>
        </p:nvCxnSpPr>
        <p:spPr>
          <a:xfrm>
            <a:off x="2933700" y="254635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0" name=""/>
          <p:cNvCxnSpPr/>
          <p:nvPr/>
        </p:nvCxnSpPr>
        <p:spPr>
          <a:xfrm>
            <a:off x="2933700" y="2806700"/>
            <a:ext cx="0" cy="7810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1" name=""/>
          <p:cNvCxnSpPr/>
          <p:nvPr/>
        </p:nvCxnSpPr>
        <p:spPr>
          <a:xfrm>
            <a:off x="4597400" y="2546350"/>
            <a:ext cx="0" cy="1041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2" name=""/>
          <p:cNvSpPr/>
          <p:nvPr/>
        </p:nvSpPr>
        <p:spPr>
          <a:xfrm>
            <a:off x="3428568" y="28448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33" name=""/>
          <p:cNvCxnSpPr/>
          <p:nvPr/>
        </p:nvCxnSpPr>
        <p:spPr>
          <a:xfrm>
            <a:off x="2940050" y="30797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4" name=""/>
          <p:cNvSpPr/>
          <p:nvPr/>
        </p:nvSpPr>
        <p:spPr>
          <a:xfrm>
            <a:off x="3343071" y="32131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35" name=""/>
          <p:cNvCxnSpPr/>
          <p:nvPr/>
        </p:nvCxnSpPr>
        <p:spPr>
          <a:xfrm flipH="1">
            <a:off x="2940050" y="34480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6" name=""/>
          <p:cNvSpPr/>
          <p:nvPr/>
        </p:nvSpPr>
        <p:spPr>
          <a:xfrm>
            <a:off x="2527300" y="2590800"/>
            <a:ext cx="144840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Server gets info</a:t>
            </a:r>
          </a:p>
        </p:txBody>
      </p:sp>
      <p:sp>
        <p:nvSpPr>
          <p:cNvPr id="37" name=""/>
          <p:cNvSpPr/>
          <p:nvPr/>
        </p:nvSpPr>
        <p:spPr>
          <a:xfrm>
            <a:off x="1883435" y="36195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38" name=""/>
          <p:cNvCxnSpPr/>
          <p:nvPr/>
        </p:nvCxnSpPr>
        <p:spPr>
          <a:xfrm flipH="1">
            <a:off x="1289050" y="38671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9" name=""/>
          <p:cNvSpPr/>
          <p:nvPr/>
        </p:nvSpPr>
        <p:spPr>
          <a:xfrm>
            <a:off x="744829" y="1257300"/>
            <a:ext cx="11885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Server query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